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44" y="11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0B99D-0E97-455F-B930-80D1568F65AF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F57CE-56D3-4E80-B0F7-C8D1128DC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08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9E5D1F83-50BB-30D1-BAB5-1D39B987EE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9" cy="5143500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C79FD48A-62AA-0DE9-842E-9EB7C621F7EF}"/>
              </a:ext>
            </a:extLst>
          </p:cNvPr>
          <p:cNvSpPr txBox="1"/>
          <p:nvPr userDrawn="1"/>
        </p:nvSpPr>
        <p:spPr>
          <a:xfrm>
            <a:off x="2276034" y="4781550"/>
            <a:ext cx="47929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200" b="1" dirty="0">
                <a:solidFill>
                  <a:schemeClr val="tx1"/>
                </a:solidFill>
              </a:rPr>
              <a:t>XII Konferencja Dni Betonu  •  Wisła 9-11 października 2023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6F36A2E7-9DC5-C0F0-7D68-01A0C653A8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223322"/>
            <a:ext cx="762000" cy="313608"/>
          </a:xfrm>
          <a:prstGeom prst="rect">
            <a:avLst/>
          </a:prstGeom>
        </p:spPr>
      </p:pic>
      <p:cxnSp>
        <p:nvCxnSpPr>
          <p:cNvPr id="12" name="Łącznik prostoliniowy 9">
            <a:extLst>
              <a:ext uri="{FF2B5EF4-FFF2-40B4-BE49-F238E27FC236}">
                <a16:creationId xmlns:a16="http://schemas.microsoft.com/office/drawing/2014/main" id="{398BB07B-2A5E-29AE-89DF-06DC6102AF16}"/>
              </a:ext>
            </a:extLst>
          </p:cNvPr>
          <p:cNvCxnSpPr/>
          <p:nvPr userDrawn="1"/>
        </p:nvCxnSpPr>
        <p:spPr>
          <a:xfrm>
            <a:off x="134398" y="4781550"/>
            <a:ext cx="8857202" cy="0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4" name="Obraz 13">
            <a:extLst>
              <a:ext uri="{FF2B5EF4-FFF2-40B4-BE49-F238E27FC236}">
                <a16:creationId xmlns:a16="http://schemas.microsoft.com/office/drawing/2014/main" id="{1C759B9A-AEB8-98AD-0991-46D9FAF5956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98" y="93502"/>
            <a:ext cx="1404955" cy="57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82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0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C3057A4F-5711-F7F9-C1AC-3350D5EA56AA}"/>
              </a:ext>
            </a:extLst>
          </p:cNvPr>
          <p:cNvSpPr txBox="1"/>
          <p:nvPr userDrawn="1"/>
        </p:nvSpPr>
        <p:spPr>
          <a:xfrm>
            <a:off x="0" y="4894035"/>
            <a:ext cx="47929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800" b="0" dirty="0">
                <a:solidFill>
                  <a:schemeClr val="tx1"/>
                </a:solidFill>
              </a:rPr>
              <a:t>XII Konferencja Dni Betonu  •  Wisła 9-11 października 2023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93310C43-2A8F-139D-8D21-BE1ACC7794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1" y="4930903"/>
            <a:ext cx="380999" cy="156803"/>
          </a:xfrm>
          <a:prstGeom prst="rect">
            <a:avLst/>
          </a:prstGeom>
        </p:spPr>
      </p:pic>
      <p:cxnSp>
        <p:nvCxnSpPr>
          <p:cNvPr id="9" name="Łącznik prostoliniowy 9">
            <a:extLst>
              <a:ext uri="{FF2B5EF4-FFF2-40B4-BE49-F238E27FC236}">
                <a16:creationId xmlns:a16="http://schemas.microsoft.com/office/drawing/2014/main" id="{BCF86746-2C86-83A2-A83F-7BB30B28E053}"/>
              </a:ext>
            </a:extLst>
          </p:cNvPr>
          <p:cNvCxnSpPr>
            <a:cxnSpLocks/>
          </p:cNvCxnSpPr>
          <p:nvPr userDrawn="1"/>
        </p:nvCxnSpPr>
        <p:spPr>
          <a:xfrm>
            <a:off x="0" y="4857750"/>
            <a:ext cx="9144000" cy="0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" name="Obraz 9">
            <a:extLst>
              <a:ext uri="{FF2B5EF4-FFF2-40B4-BE49-F238E27FC236}">
                <a16:creationId xmlns:a16="http://schemas.microsoft.com/office/drawing/2014/main" id="{27E4963D-A105-EADE-4D26-16394BBB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4894773"/>
            <a:ext cx="533400" cy="21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48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1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60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5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9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3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4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1A88-CC30-40F1-83C0-2D1D01C631B1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D7B12-A4B0-45E2-B111-410E70F97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0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BA978DA8-76C6-FC5D-A871-807E38BDF31D}"/>
              </a:ext>
            </a:extLst>
          </p:cNvPr>
          <p:cNvSpPr/>
          <p:nvPr/>
        </p:nvSpPr>
        <p:spPr>
          <a:xfrm>
            <a:off x="170684" y="1504950"/>
            <a:ext cx="64587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4800" b="1" dirty="0">
                <a:solidFill>
                  <a:schemeClr val="tx1"/>
                </a:solidFill>
              </a:rPr>
              <a:t>TYTUŁ</a:t>
            </a:r>
          </a:p>
          <a:p>
            <a:pPr algn="l"/>
            <a:r>
              <a:rPr lang="pl-PL" sz="4800" b="1" dirty="0">
                <a:solidFill>
                  <a:schemeClr val="tx1"/>
                </a:solidFill>
              </a:rPr>
              <a:t>REFERATU</a:t>
            </a:r>
            <a:endParaRPr lang="pl-PL" sz="4800" dirty="0">
              <a:solidFill>
                <a:schemeClr val="tx1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4830D02-1F41-A6D6-6423-648A750D4F21}"/>
              </a:ext>
            </a:extLst>
          </p:cNvPr>
          <p:cNvSpPr txBox="1"/>
          <p:nvPr/>
        </p:nvSpPr>
        <p:spPr>
          <a:xfrm>
            <a:off x="228600" y="3272438"/>
            <a:ext cx="2514600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600" b="1" dirty="0">
                <a:solidFill>
                  <a:schemeClr val="tx1"/>
                </a:solidFill>
              </a:rPr>
              <a:t>IMIĘ I NAZWISKO</a:t>
            </a:r>
          </a:p>
          <a:p>
            <a:pPr algn="l"/>
            <a:r>
              <a:rPr lang="pl-PL" sz="1200" b="1" dirty="0">
                <a:solidFill>
                  <a:schemeClr val="tx1"/>
                </a:solidFill>
              </a:rPr>
              <a:t>FIRMA/INSTYTUCJA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3609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8</Words>
  <Application>Microsoft Office PowerPoint</Application>
  <PresentationFormat>Pokaz na ekranie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5" baseType="lpstr">
      <vt:lpstr>Arial</vt:lpstr>
      <vt:lpstr>Calibri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 Kijowski</dc:creator>
  <cp:lastModifiedBy>Artur Da</cp:lastModifiedBy>
  <cp:revision>29</cp:revision>
  <dcterms:created xsi:type="dcterms:W3CDTF">2014-10-12T16:48:54Z</dcterms:created>
  <dcterms:modified xsi:type="dcterms:W3CDTF">2022-12-23T08:46:01Z</dcterms:modified>
</cp:coreProperties>
</file>